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ppt/slideLayouts/slideLayout2.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6.xml" ContentType="application/vnd.openxmlformats-officedocument.presentationml.slideLayout+xml"/>
  <Default Extension="bin" ContentType="application/vnd.openxmlformats-officedocument.presentationml.printerSettings"/>
  <Override PartName="/ppt/presentation.xml" ContentType="application/vnd.openxmlformats-officedocument.presentationml.presentation.main+xml"/>
  <Override PartName="/docProps/app.xml" ContentType="application/vnd.openxmlformats-officedocument.extended-properties+xml"/>
  <Default Extension="rels" ContentType="application/vnd.openxmlformats-package.relationship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4" d="100"/>
          <a:sy n="104" d="100"/>
        </p:scale>
        <p:origin x="-10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CCB243-E8E7-AE40-8041-B67BD2BA53F3}" type="datetimeFigureOut">
              <a:rPr lang="en-US" smtClean="0"/>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CB243-E8E7-AE40-8041-B67BD2BA53F3}" type="datetimeFigureOut">
              <a:rPr lang="en-US" smtClean="0"/>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CB243-E8E7-AE40-8041-B67BD2BA53F3}" type="datetimeFigureOut">
              <a:rPr lang="en-US" smtClean="0"/>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CB243-E8E7-AE40-8041-B67BD2BA53F3}" type="datetimeFigureOut">
              <a:rPr lang="en-US" smtClean="0"/>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CB243-E8E7-AE40-8041-B67BD2BA53F3}" type="datetimeFigureOut">
              <a:rPr lang="en-US" smtClean="0"/>
              <a:t>9/21/10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CCB243-E8E7-AE40-8041-B67BD2BA53F3}" type="datetimeFigureOut">
              <a:rPr lang="en-US" smtClean="0"/>
              <a:t>9/21/10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CCB243-E8E7-AE40-8041-B67BD2BA53F3}" type="datetimeFigureOut">
              <a:rPr lang="en-US" smtClean="0"/>
              <a:t>9/21/10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CCB243-E8E7-AE40-8041-B67BD2BA53F3}" type="datetimeFigureOut">
              <a:rPr lang="en-US" smtClean="0"/>
              <a:t>9/21/10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CB243-E8E7-AE40-8041-B67BD2BA53F3}" type="datetimeFigureOut">
              <a:rPr lang="en-US" smtClean="0"/>
              <a:t>9/21/10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CB243-E8E7-AE40-8041-B67BD2BA53F3}" type="datetimeFigureOut">
              <a:rPr lang="en-US" smtClean="0"/>
              <a:t>9/21/10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CB243-E8E7-AE40-8041-B67BD2BA53F3}" type="datetimeFigureOut">
              <a:rPr lang="en-US" smtClean="0"/>
              <a:t>9/21/10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96B20-5DC5-A943-85D8-2A1A1116FA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CB243-E8E7-AE40-8041-B67BD2BA53F3}" type="datetimeFigureOut">
              <a:rPr lang="en-US" smtClean="0"/>
              <a:t>9/21/10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96B20-5DC5-A943-85D8-2A1A1116FA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Isosceles Triangle 3"/>
          <p:cNvSpPr/>
          <p:nvPr/>
        </p:nvSpPr>
        <p:spPr>
          <a:xfrm>
            <a:off x="2583793" y="2627571"/>
            <a:ext cx="3880069" cy="3196896"/>
          </a:xfrm>
          <a:prstGeom prst="triangle">
            <a:avLst>
              <a:gd name="adj" fmla="val 5019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996963" y="1672880"/>
            <a:ext cx="5097516" cy="9284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189653" y="1769219"/>
            <a:ext cx="4782207" cy="861774"/>
          </a:xfrm>
          <a:prstGeom prst="rect">
            <a:avLst/>
          </a:prstGeom>
          <a:noFill/>
        </p:spPr>
        <p:txBody>
          <a:bodyPr wrap="square" rtlCol="0">
            <a:spAutoFit/>
          </a:bodyPr>
          <a:lstStyle/>
          <a:p>
            <a:pPr algn="ctr"/>
            <a:r>
              <a:rPr lang="en-US" dirty="0" smtClean="0"/>
              <a:t>Sustainable Development</a:t>
            </a:r>
          </a:p>
          <a:p>
            <a:pPr algn="ctr"/>
            <a:r>
              <a:rPr lang="en-US" sz="1400" dirty="0" smtClean="0"/>
              <a:t>Goals defined by International Organizations (UN, NGOs Etc)</a:t>
            </a:r>
          </a:p>
          <a:p>
            <a:endParaRPr lang="en-US" dirty="0"/>
          </a:p>
        </p:txBody>
      </p:sp>
      <p:sp>
        <p:nvSpPr>
          <p:cNvPr id="8" name="TextBox 7"/>
          <p:cNvSpPr txBox="1"/>
          <p:nvPr/>
        </p:nvSpPr>
        <p:spPr>
          <a:xfrm>
            <a:off x="3582278" y="3707241"/>
            <a:ext cx="1839310" cy="646331"/>
          </a:xfrm>
          <a:prstGeom prst="rect">
            <a:avLst/>
          </a:prstGeom>
          <a:noFill/>
        </p:spPr>
        <p:txBody>
          <a:bodyPr wrap="square" rtlCol="0">
            <a:spAutoFit/>
          </a:bodyPr>
          <a:lstStyle/>
          <a:p>
            <a:pPr algn="ctr"/>
            <a:r>
              <a:rPr lang="en-US" dirty="0" smtClean="0"/>
              <a:t>Sustainability Science</a:t>
            </a:r>
            <a:endParaRPr lang="en-US" dirty="0"/>
          </a:p>
        </p:txBody>
      </p:sp>
      <p:sp>
        <p:nvSpPr>
          <p:cNvPr id="9" name="TextBox 8"/>
          <p:cNvSpPr txBox="1"/>
          <p:nvPr/>
        </p:nvSpPr>
        <p:spPr>
          <a:xfrm>
            <a:off x="3328270" y="4414316"/>
            <a:ext cx="2312276" cy="1200329"/>
          </a:xfrm>
          <a:prstGeom prst="rect">
            <a:avLst/>
          </a:prstGeom>
          <a:noFill/>
        </p:spPr>
        <p:txBody>
          <a:bodyPr wrap="square" rtlCol="0">
            <a:spAutoFit/>
          </a:bodyPr>
          <a:lstStyle/>
          <a:p>
            <a:pPr algn="ctr"/>
            <a:r>
              <a:rPr lang="en-US" sz="1200" dirty="0" smtClean="0"/>
              <a:t>Ecology, Chemistry, Agriculture Science, Anthropology, Oceanography, Sociology, Geography,  Physics, Biology, Mathematics, Geology and many more…. </a:t>
            </a:r>
            <a:endParaRPr lang="en-US" sz="1200" dirty="0"/>
          </a:p>
        </p:txBody>
      </p:sp>
      <p:sp>
        <p:nvSpPr>
          <p:cNvPr id="10" name="TextBox 9"/>
          <p:cNvSpPr txBox="1"/>
          <p:nvPr/>
        </p:nvSpPr>
        <p:spPr>
          <a:xfrm>
            <a:off x="254003" y="341571"/>
            <a:ext cx="8460826" cy="830997"/>
          </a:xfrm>
          <a:prstGeom prst="rect">
            <a:avLst/>
          </a:prstGeom>
          <a:noFill/>
        </p:spPr>
        <p:txBody>
          <a:bodyPr wrap="square" rtlCol="0">
            <a:spAutoFit/>
          </a:bodyPr>
          <a:lstStyle/>
          <a:p>
            <a:pPr algn="ctr"/>
            <a:r>
              <a:rPr lang="en-US" sz="2400" dirty="0" smtClean="0"/>
              <a:t>Relationship of Sustainability Science and Sustainable Development for a Transition toward Sustainability </a:t>
            </a:r>
            <a:endParaRPr lang="en-US" sz="2400" dirty="0"/>
          </a:p>
        </p:txBody>
      </p:sp>
      <p:sp>
        <p:nvSpPr>
          <p:cNvPr id="11" name="TextBox 10"/>
          <p:cNvSpPr txBox="1"/>
          <p:nvPr/>
        </p:nvSpPr>
        <p:spPr>
          <a:xfrm>
            <a:off x="464189" y="6122258"/>
            <a:ext cx="8250639" cy="577081"/>
          </a:xfrm>
          <a:prstGeom prst="rect">
            <a:avLst/>
          </a:prstGeom>
          <a:solidFill>
            <a:schemeClr val="bg1">
              <a:lumMod val="85000"/>
            </a:schemeClr>
          </a:solidFill>
          <a:ln>
            <a:solidFill>
              <a:schemeClr val="tx1"/>
            </a:solidFill>
          </a:ln>
        </p:spPr>
        <p:txBody>
          <a:bodyPr wrap="square" rtlCol="0">
            <a:spAutoFit/>
          </a:bodyPr>
          <a:lstStyle/>
          <a:p>
            <a:r>
              <a:rPr lang="en-US" sz="1050" dirty="0" smtClean="0"/>
              <a:t>Figure 1.1 Research in the Sustainability Sciences supports the goals of sustainable development. </a:t>
            </a:r>
            <a:r>
              <a:rPr lang="en-US" sz="1050" dirty="0"/>
              <a:t>E</a:t>
            </a:r>
            <a:r>
              <a:rPr lang="en-US" sz="1050" dirty="0" smtClean="0"/>
              <a:t>ffective research in sustainability science can thus be measured by its impact in helping practitioners of sustainable development, both in the field or in the halls of international organizations, move further down the path of sustainable development.  </a:t>
            </a:r>
            <a:endParaRPr lang="en-US" sz="10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863</TotalTime>
  <Words>108</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Harvard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Alicia Harley</dc:creator>
  <cp:lastModifiedBy>Alicia Harley</cp:lastModifiedBy>
  <cp:revision>3</cp:revision>
  <dcterms:created xsi:type="dcterms:W3CDTF">2010-09-21T11:47:08Z</dcterms:created>
  <dcterms:modified xsi:type="dcterms:W3CDTF">2010-09-22T02:10:13Z</dcterms:modified>
</cp:coreProperties>
</file>